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125" d="100"/>
          <a:sy n="125" d="100"/>
        </p:scale>
        <p:origin x="-1314" y="-7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31.03.2023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  <a:b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инновационных решений по разработке мобильного приложения для составления схем прокладки кабельных линий связи </a:t>
            </a: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 smtClean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12041</TotalTime>
  <Words>322</Words>
  <Application>Microsoft Office PowerPoint</Application>
  <PresentationFormat>Экран (16:9)</PresentationFormat>
  <Paragraphs>83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NaumkinDA</cp:lastModifiedBy>
  <cp:revision>785</cp:revision>
  <cp:lastPrinted>2018-07-13T09:22:19Z</cp:lastPrinted>
  <dcterms:created xsi:type="dcterms:W3CDTF">2017-10-02T15:24:46Z</dcterms:created>
  <dcterms:modified xsi:type="dcterms:W3CDTF">2023-03-31T13:03:10Z</dcterms:modified>
</cp:coreProperties>
</file>